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810" r:id="rId2"/>
    <p:sldId id="1860" r:id="rId3"/>
    <p:sldId id="1861" r:id="rId4"/>
    <p:sldId id="1862" r:id="rId5"/>
    <p:sldId id="1863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263" y="2541996"/>
            <a:ext cx="8535474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459. MIHINGTE IN LOLAI AH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We Plow the </a:t>
            </a:r>
            <a:r>
              <a:rPr lang="en-US" sz="1500" dirty="0" err="1"/>
              <a:t>Fiels</a:t>
            </a:r>
            <a:r>
              <a:rPr lang="en-US" sz="1500" dirty="0"/>
              <a:t> and Scatter</a:t>
            </a:r>
          </a:p>
          <a:p>
            <a:r>
              <a:rPr lang="en-US" sz="1500" dirty="0" err="1"/>
              <a:t>Pian</a:t>
            </a:r>
            <a:r>
              <a:rPr lang="en-US" sz="1500" dirty="0"/>
              <a:t>. 8:22</a:t>
            </a:r>
          </a:p>
          <a:p>
            <a:r>
              <a:rPr lang="en-US" sz="1500" dirty="0"/>
              <a:t>Matthias Claudius, 1740-1815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Bb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4430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Khaici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Phalbi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daingo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kaisak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Khualum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a,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no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34282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Hong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541326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Pa, 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Vasate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ta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a, 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356223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Pa 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thuhkik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14564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222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459. MIHINGTE IN LOLAI AH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2018-12-15T07:35:15Z</dcterms:modified>
</cp:coreProperties>
</file>